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351"/>
  </p:normalViewPr>
  <p:slideViewPr>
    <p:cSldViewPr snapToGrid="0" snapToObjects="1">
      <p:cViewPr varScale="1">
        <p:scale>
          <a:sx n="76" d="100"/>
          <a:sy n="76" d="100"/>
        </p:scale>
        <p:origin x="1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9/8/17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Test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Phil Aponte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7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Plot Diagram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029" y="1638730"/>
            <a:ext cx="6651940" cy="501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28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br>
              <a:rPr lang="en-US" dirty="0" smtClean="0"/>
            </a:br>
            <a:r>
              <a:rPr lang="en-US" dirty="0" smtClean="0"/>
              <a:t>(Answer in complete sentences)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Why did Phil hate moving?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When and where was Phil supposed to meet Ron?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When Phil is sitting in Vito’s with Ron and his friends, he feels uncomfortable.  Why DO YOU THINK he stays with them?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Even though Phil passes the test, he knows he is not part of Ron’s group.  Why do you think that is?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At the end of the story</a:t>
            </a:r>
            <a:r>
              <a:rPr lang="en-US" smtClean="0"/>
              <a:t>, </a:t>
            </a:r>
            <a:r>
              <a:rPr lang="en-US" smtClean="0"/>
              <a:t>Phil </a:t>
            </a:r>
            <a:r>
              <a:rPr lang="en-US" dirty="0" smtClean="0"/>
              <a:t>says that the West Side is all right for him.  Why do you think he says this?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lesson did Phil learn?  How can you connect this lesson to your own life?</a:t>
            </a:r>
          </a:p>
        </p:txBody>
      </p:sp>
    </p:spTree>
    <p:extLst>
      <p:ext uri="{BB962C8B-B14F-4D97-AF65-F5344CB8AC3E}">
        <p14:creationId xmlns:p14="http://schemas.microsoft.com/office/powerpoint/2010/main" val="6774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24</TotalTime>
  <Words>119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The Test </vt:lpstr>
      <vt:lpstr>Complete the Plot Diagram </vt:lpstr>
      <vt:lpstr>Questions  (Answer in complete sentences)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Test </dc:title>
  <dc:creator>Microsoft Office User</dc:creator>
  <cp:lastModifiedBy>Microsoft Office User</cp:lastModifiedBy>
  <cp:revision>2</cp:revision>
  <dcterms:created xsi:type="dcterms:W3CDTF">2017-09-06T23:36:20Z</dcterms:created>
  <dcterms:modified xsi:type="dcterms:W3CDTF">2017-09-08T16:38:36Z</dcterms:modified>
</cp:coreProperties>
</file>